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0.49137931034482751</c:v>
                </c:pt>
                <c:pt idx="1">
                  <c:v>0.5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4.2372881355932188E-2</c:v>
                </c:pt>
                <c:pt idx="1">
                  <c:v>8.4745762711864406E-3</c:v>
                </c:pt>
                <c:pt idx="2">
                  <c:v>0</c:v>
                </c:pt>
                <c:pt idx="3">
                  <c:v>0</c:v>
                </c:pt>
                <c:pt idx="4">
                  <c:v>0</c:v>
                </c:pt>
                <c:pt idx="5">
                  <c:v>0.94915254237288138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6.8586008743019633</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0.72942440659978658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0.52993200499390714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0.14774108094191085</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1.5423958431287552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0.14774108094191085</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0.51317955162195439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6.8586008743019633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ST HELIER HOSPITAL (-)</c:v>
                </c:pt>
                <c:pt idx="2">
                  <c:v>EPSOM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Sheet1!$I$2:$I$4</c:f>
              <c:numCache>
                <c:formatCode>0.0;;</c:formatCode>
                <c:ptCount val="3"/>
                <c:pt idx="0">
                  <c:v>0</c:v>
                </c:pt>
                <c:pt idx="1">
                  <c:v>9.4955209732947718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ST HELIER HOSPITAL (38)</c:v>
                </c:pt>
                <c:pt idx="2">
                  <c:v>EPSOM HOSPITAL (32)</c:v>
                </c:pt>
              </c:strCache>
            </c:strRef>
          </c:cat>
          <c:val>
            <c:numRef>
              <c:f>Sheet1!$J$2:$J$4</c:f>
              <c:numCache>
                <c:formatCode>0.0;;</c:formatCode>
                <c:ptCount val="3"/>
                <c:pt idx="0">
                  <c:v>9.5085177139056984</c:v>
                </c:pt>
                <c:pt idx="1">
                  <c:v>0</c:v>
                </c:pt>
                <c:pt idx="2">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0.49148228609430156</c:v>
                </c:pt>
                <c:pt idx="1">
                  <c:v>0.50447902670522815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Sheet1!$G$2:$G$4</c:f>
              <c:numCache>
                <c:formatCode>0.0;;</c:formatCode>
                <c:ptCount val="3"/>
                <c:pt idx="0">
                  <c:v>9.3256780895873117</c:v>
                </c:pt>
                <c:pt idx="1">
                  <c:v>9.4087092240142614</c:v>
                </c:pt>
                <c:pt idx="2">
                  <c:v>9.5189358299766003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ST HELIER HOSPITAL (41)</c:v>
                </c:pt>
                <c:pt idx="2">
                  <c:v>EPSOM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0.6743219104126883</c:v>
                </c:pt>
                <c:pt idx="1">
                  <c:v>0.59129077598573865</c:v>
                </c:pt>
                <c:pt idx="2">
                  <c:v>0.48106417002339974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Sheet1!$G$2:$G$4</c:f>
              <c:numCache>
                <c:formatCode>0.0;;</c:formatCode>
                <c:ptCount val="3"/>
                <c:pt idx="0">
                  <c:v>7.1216471481684556</c:v>
                </c:pt>
                <c:pt idx="1">
                  <c:v>6.8879994393933517</c:v>
                </c:pt>
                <c:pt idx="2">
                  <c:v>7.6736328596560268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ST HELIER HOSPITAL (40)</c:v>
                </c:pt>
                <c:pt idx="2">
                  <c:v>EPSOM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2.8783528518315444</c:v>
                </c:pt>
                <c:pt idx="1">
                  <c:v>3.1120005606066483</c:v>
                </c:pt>
                <c:pt idx="2">
                  <c:v>2.3263671403439732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Sheet1!$H$2:$H$4</c:f>
              <c:numCache>
                <c:formatCode>0.0;;</c:formatCode>
                <c:ptCount val="3"/>
                <c:pt idx="0">
                  <c:v>0</c:v>
                </c:pt>
                <c:pt idx="1">
                  <c:v>9.8230129487314457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Sheet1!$I$2:$I$4</c:f>
              <c:numCache>
                <c:formatCode>0.0;;</c:formatCode>
                <c:ptCount val="3"/>
                <c:pt idx="0">
                  <c:v>9.9040334310087363</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(56)</c:v>
                </c:pt>
                <c:pt idx="2">
                  <c:v>EPSOM HOSPITAL (56)</c:v>
                </c:pt>
              </c:strCache>
            </c:strRef>
          </c:cat>
          <c:val>
            <c:numRef>
              <c:f>Sheet1!$J$2:$J$4</c:f>
              <c:numCache>
                <c:formatCode>0.0;;</c:formatCode>
                <c:ptCount val="3"/>
                <c:pt idx="0">
                  <c:v>0</c:v>
                </c:pt>
                <c:pt idx="1">
                  <c:v>0</c:v>
                </c:pt>
                <c:pt idx="2">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9.5966568991263657E-2</c:v>
                </c:pt>
                <c:pt idx="1">
                  <c:v>0.1769870512685543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Sheet1!$G$2:$G$4</c:f>
              <c:numCache>
                <c:formatCode>0.0;;</c:formatCode>
                <c:ptCount val="3"/>
                <c:pt idx="0">
                  <c:v>9.3045110634449415</c:v>
                </c:pt>
                <c:pt idx="1">
                  <c:v>9.4467996631224338</c:v>
                </c:pt>
                <c:pt idx="2">
                  <c:v>9.4874889756835081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0.6954889365550585</c:v>
                </c:pt>
                <c:pt idx="1">
                  <c:v>0.5532003368775662</c:v>
                </c:pt>
                <c:pt idx="2">
                  <c:v>0.51251102431649187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0.23008849557522121</c:v>
                </c:pt>
                <c:pt idx="1">
                  <c:v>0.76991150442477874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Sheet1!$G$2:$G$4</c:f>
              <c:numCache>
                <c:formatCode>0.0;;</c:formatCode>
                <c:ptCount val="3"/>
                <c:pt idx="0">
                  <c:v>8.0789148806437634</c:v>
                </c:pt>
                <c:pt idx="1">
                  <c:v>8.1037251123956331</c:v>
                </c:pt>
                <c:pt idx="2">
                  <c:v>8.223813371454618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1.9210851193562366</c:v>
                </c:pt>
                <c:pt idx="1">
                  <c:v>1.8962748876043669</c:v>
                </c:pt>
                <c:pt idx="2">
                  <c:v>1.776186628545382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Sheet1!$G$2:$G$4</c:f>
              <c:numCache>
                <c:formatCode>0.0;;</c:formatCode>
                <c:ptCount val="3"/>
                <c:pt idx="0">
                  <c:v>8.2041325288013862</c:v>
                </c:pt>
                <c:pt idx="1">
                  <c:v>8.132669181523422</c:v>
                </c:pt>
                <c:pt idx="2">
                  <c:v>8.9444173850419606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ST HELIER HOSPITAL (35)</c:v>
                </c:pt>
                <c:pt idx="2">
                  <c:v>EPSOM HOSPITAL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1.7958674711986138</c:v>
                </c:pt>
                <c:pt idx="1">
                  <c:v>1.867330818476578</c:v>
                </c:pt>
                <c:pt idx="2">
                  <c:v>1.0555826149580394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Sheet1!$G$2:$G$4</c:f>
              <c:numCache>
                <c:formatCode>0.0;;</c:formatCode>
                <c:ptCount val="3"/>
                <c:pt idx="0">
                  <c:v>8.9962621958761755</c:v>
                </c:pt>
                <c:pt idx="1">
                  <c:v>8.9917300634648463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Sheet1!$H$2:$H$4</c:f>
              <c:numCache>
                <c:formatCode>0.0;;</c:formatCode>
                <c:ptCount val="3"/>
                <c:pt idx="0">
                  <c:v>0</c:v>
                </c:pt>
                <c:pt idx="1">
                  <c:v>0</c:v>
                </c:pt>
                <c:pt idx="2">
                  <c:v>9.2878920277750812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ST HELIER HOSPITAL (52)</c:v>
                </c:pt>
                <c:pt idx="2">
                  <c:v>EPSOM HOSPITAL (52)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1.0037378041238245</c:v>
                </c:pt>
                <c:pt idx="1">
                  <c:v>1.0082699365351537</c:v>
                </c:pt>
                <c:pt idx="2">
                  <c:v>0.71210797222491884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Sheet1!$G$2:$G$4</c:f>
              <c:numCache>
                <c:formatCode>0.0;;</c:formatCode>
                <c:ptCount val="3"/>
                <c:pt idx="0">
                  <c:v>8.588159414359783</c:v>
                </c:pt>
                <c:pt idx="1">
                  <c:v>8.4671123276134335</c:v>
                </c:pt>
                <c:pt idx="2">
                  <c:v>8.6927486688627837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ST HELIER HOSPITAL (56)</c:v>
                </c:pt>
                <c:pt idx="2">
                  <c:v>EPSOM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1.411840585640217</c:v>
                </c:pt>
                <c:pt idx="1">
                  <c:v>1.5328876723865665</c:v>
                </c:pt>
                <c:pt idx="2">
                  <c:v>1.3072513311372163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Sheet1!$G$2:$G$4</c:f>
              <c:numCache>
                <c:formatCode>0.0;;</c:formatCode>
                <c:ptCount val="3"/>
                <c:pt idx="0">
                  <c:v>9.1516043288801203</c:v>
                </c:pt>
                <c:pt idx="1">
                  <c:v>9.2600586321917664</c:v>
                </c:pt>
                <c:pt idx="2">
                  <c:v>9.2361923060770241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0.84839567111987968</c:v>
                </c:pt>
                <c:pt idx="1">
                  <c:v>0.73994136780823361</c:v>
                </c:pt>
                <c:pt idx="2">
                  <c:v>0.76380769392297587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Sheet1!$G$2:$G$4</c:f>
              <c:numCache>
                <c:formatCode>0.0;;</c:formatCode>
                <c:ptCount val="3"/>
                <c:pt idx="0">
                  <c:v>8.8215230899658934</c:v>
                </c:pt>
                <c:pt idx="1">
                  <c:v>9.0306137001061657</c:v>
                </c:pt>
                <c:pt idx="2">
                  <c:v>8.8176860792074123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(56)</c:v>
                </c:pt>
                <c:pt idx="2">
                  <c:v>EPSOM HOSPITAL (54)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1.1784769100341066</c:v>
                </c:pt>
                <c:pt idx="1">
                  <c:v>0.96938629989383429</c:v>
                </c:pt>
                <c:pt idx="2">
                  <c:v>1.1823139207925877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Sheet1!$G$2:$G$4</c:f>
              <c:numCache>
                <c:formatCode>0.0;;</c:formatCode>
                <c:ptCount val="3"/>
                <c:pt idx="0">
                  <c:v>9.1747566081517355</c:v>
                </c:pt>
                <c:pt idx="1">
                  <c:v>9.4121812004060743</c:v>
                </c:pt>
                <c:pt idx="2">
                  <c:v>9.1127675223237414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0.82524339184826445</c:v>
                </c:pt>
                <c:pt idx="1">
                  <c:v>0.58781879959392569</c:v>
                </c:pt>
                <c:pt idx="2">
                  <c:v>0.88723247767625857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Sheet1!$G$2:$G$4</c:f>
              <c:numCache>
                <c:formatCode>0.0;;</c:formatCode>
                <c:ptCount val="3"/>
                <c:pt idx="0">
                  <c:v>8.676026713651563</c:v>
                </c:pt>
                <c:pt idx="1">
                  <c:v>8.9586622329956285</c:v>
                </c:pt>
                <c:pt idx="2">
                  <c:v>8.7407369424244301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1.323973286348437</c:v>
                </c:pt>
                <c:pt idx="1">
                  <c:v>1.0413377670043715</c:v>
                </c:pt>
                <c:pt idx="2">
                  <c:v>1.2592630575755699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Sheet1!$G$2:$G$4</c:f>
              <c:numCache>
                <c:formatCode>0.0;;</c:formatCode>
                <c:ptCount val="3"/>
                <c:pt idx="0">
                  <c:v>6.5159344332227809</c:v>
                </c:pt>
                <c:pt idx="1">
                  <c:v>7.2360065336997259</c:v>
                </c:pt>
                <c:pt idx="2">
                  <c:v>6.1592927533000372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ST HELIER HOSPITAL (48)</c:v>
                </c:pt>
                <c:pt idx="2">
                  <c:v>EPSOM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3.4840655667772191</c:v>
                </c:pt>
                <c:pt idx="1">
                  <c:v>2.7639934663002741</c:v>
                </c:pt>
                <c:pt idx="2">
                  <c:v>3.8407072466999628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Sheet1!$G$2:$G$4</c:f>
              <c:numCache>
                <c:formatCode>0.0;;</c:formatCode>
                <c:ptCount val="3"/>
                <c:pt idx="0">
                  <c:v>8.0806534037549476</c:v>
                </c:pt>
                <c:pt idx="1">
                  <c:v>8.1939968458584751</c:v>
                </c:pt>
                <c:pt idx="2">
                  <c:v>8.2109990767419028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ST HELIER HOSPITAL (50)</c:v>
                </c:pt>
                <c:pt idx="2">
                  <c:v>EPSOM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1.9193465962450524</c:v>
                </c:pt>
                <c:pt idx="1">
                  <c:v>1.8060031541415249</c:v>
                </c:pt>
                <c:pt idx="2">
                  <c:v>1.7890009232580972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2</c:v>
                </c:pt>
                <c:pt idx="2">
                  <c:v>1</c:v>
                </c:pt>
                <c:pt idx="3">
                  <c:v>53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Sheet1!$G$2:$G$4</c:f>
              <c:numCache>
                <c:formatCode>0.0;;</c:formatCode>
                <c:ptCount val="3"/>
                <c:pt idx="0">
                  <c:v>9.2414560633575462</c:v>
                </c:pt>
                <c:pt idx="1">
                  <c:v>9.4121812004060743</c:v>
                </c:pt>
                <c:pt idx="2">
                  <c:v>9.2463991961381478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HELIER HOSPITAL (57)</c:v>
                </c:pt>
                <c:pt idx="2">
                  <c:v>EPSOM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0.75854393664245379</c:v>
                </c:pt>
                <c:pt idx="1">
                  <c:v>0.58781879959392569</c:v>
                </c:pt>
                <c:pt idx="2">
                  <c:v>0.75360080386185224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Sheet1!$G$2:$G$4</c:f>
              <c:numCache>
                <c:formatCode>0.0;;</c:formatCode>
                <c:ptCount val="3"/>
                <c:pt idx="0">
                  <c:v>6.8913186215856204</c:v>
                </c:pt>
                <c:pt idx="1">
                  <c:v>6.4297138831914138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Sheet1!$I$2:$I$4</c:f>
              <c:numCache>
                <c:formatCode>0.0;;</c:formatCode>
                <c:ptCount val="3"/>
                <c:pt idx="0">
                  <c:v>0</c:v>
                </c:pt>
                <c:pt idx="1">
                  <c:v>0</c:v>
                </c:pt>
                <c:pt idx="2">
                  <c:v>7.6374272277125161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3.1086813784143796</c:v>
                </c:pt>
                <c:pt idx="1">
                  <c:v>3.5702861168085862</c:v>
                </c:pt>
                <c:pt idx="2">
                  <c:v>2.3625727722874839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Sheet1!$G$2:$G$4</c:f>
              <c:numCache>
                <c:formatCode>0.0;;</c:formatCode>
                <c:ptCount val="3"/>
                <c:pt idx="0">
                  <c:v>7.4065873956062278</c:v>
                </c:pt>
                <c:pt idx="1">
                  <c:v>7.3361564375197386</c:v>
                </c:pt>
                <c:pt idx="2">
                  <c:v>7.6696382134697796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ST HELIER HOSPITAL (56)</c:v>
                </c:pt>
                <c:pt idx="2">
                  <c:v>EPSOM HOSPITAL (53)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2.5934126043937722</c:v>
                </c:pt>
                <c:pt idx="1">
                  <c:v>2.6638435624802614</c:v>
                </c:pt>
                <c:pt idx="2">
                  <c:v>2.3303617865302204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Sheet1!$G$2:$G$4</c:f>
              <c:numCache>
                <c:formatCode>0.0;;</c:formatCode>
                <c:ptCount val="3"/>
                <c:pt idx="0">
                  <c:v>7.3065719072125033</c:v>
                </c:pt>
                <c:pt idx="1">
                  <c:v>7.1170054074212192</c:v>
                </c:pt>
                <c:pt idx="2">
                  <c:v>8.0598566308243722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2.6934280927874967</c:v>
                </c:pt>
                <c:pt idx="1">
                  <c:v>2.8829945925787808</c:v>
                </c:pt>
                <c:pt idx="2">
                  <c:v>1.9401433691756278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Sheet1!$G$2:$G$4</c:f>
              <c:numCache>
                <c:formatCode>0.0;;</c:formatCode>
                <c:ptCount val="3"/>
                <c:pt idx="0">
                  <c:v>0</c:v>
                </c:pt>
                <c:pt idx="1">
                  <c:v>0</c:v>
                </c:pt>
                <c:pt idx="2">
                  <c:v>8.87990966913212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Sheet1!$H$2:$H$4</c:f>
              <c:numCache>
                <c:formatCode>0.0;;</c:formatCode>
                <c:ptCount val="3"/>
                <c:pt idx="0">
                  <c:v>8.9700696598398419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ST HELIER HOSPITAL (57)</c:v>
                </c:pt>
                <c:pt idx="2">
                  <c:v>EPSOM HOSPITAL (56)</c:v>
                </c:pt>
              </c:strCache>
            </c:strRef>
          </c:cat>
          <c:val>
            <c:numRef>
              <c:f>Sheet1!$J$2:$J$4</c:f>
              <c:numCache>
                <c:formatCode>0.0;;</c:formatCode>
                <c:ptCount val="3"/>
                <c:pt idx="0">
                  <c:v>0</c:v>
                </c:pt>
                <c:pt idx="1">
                  <c:v>9.2734580562288933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1.0299303401601581</c:v>
                </c:pt>
                <c:pt idx="1">
                  <c:v>0.7265419437711067</c:v>
                </c:pt>
                <c:pt idx="2">
                  <c:v>1.12009033086788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Sheet1!$G$2:$G$4</c:f>
              <c:numCache>
                <c:formatCode>0.0;;</c:formatCode>
                <c:ptCount val="3"/>
                <c:pt idx="0">
                  <c:v>8.7401122842299319</c:v>
                </c:pt>
                <c:pt idx="1">
                  <c:v>0</c:v>
                </c:pt>
                <c:pt idx="2">
                  <c:v>8.3769324797480689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Sheet1!$I$2:$I$4</c:f>
              <c:numCache>
                <c:formatCode>0.0;;</c:formatCode>
                <c:ptCount val="3"/>
                <c:pt idx="0">
                  <c:v>0</c:v>
                </c:pt>
                <c:pt idx="1">
                  <c:v>8.6732961409801383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ST HELIER HOSPITAL (55)</c:v>
                </c:pt>
                <c:pt idx="2">
                  <c:v>EPSOM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1.2598877157700681</c:v>
                </c:pt>
                <c:pt idx="1">
                  <c:v>1.3267038590198617</c:v>
                </c:pt>
                <c:pt idx="2">
                  <c:v>1.6230675202519311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Sheet1!$G$2:$G$4</c:f>
              <c:numCache>
                <c:formatCode>0.0;;</c:formatCode>
                <c:ptCount val="3"/>
                <c:pt idx="0">
                  <c:v>8.2036181212975041</c:v>
                </c:pt>
                <c:pt idx="1">
                  <c:v>8.3121798110738929</c:v>
                </c:pt>
                <c:pt idx="2">
                  <c:v>8.1958996350625277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ST HELIER HOSPITAL (53)</c:v>
                </c:pt>
                <c:pt idx="2">
                  <c:v>EPSOM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1.7963818787024959</c:v>
                </c:pt>
                <c:pt idx="1">
                  <c:v>1.6878201889261071</c:v>
                </c:pt>
                <c:pt idx="2">
                  <c:v>1.8041003649374723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7.1772985499794251</c:v>
                </c:pt>
                <c:pt idx="2">
                  <c:v>6.4830077636370094</c:v>
                </c:pt>
                <c:pt idx="3">
                  <c:v>7.5141998961797372</c:v>
                </c:pt>
                <c:pt idx="4">
                  <c:v>6.5968835557737364</c:v>
                </c:pt>
                <c:pt idx="5">
                  <c:v>7.5082209005456626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1">
                  <c:v>6.4120986689235968</c:v>
                </c:pt>
                <c:pt idx="2">
                  <c:v>7.0514942842133506</c:v>
                </c:pt>
                <c:pt idx="3">
                  <c:v>7.4681140833224768</c:v>
                </c:pt>
                <c:pt idx="4">
                  <c:v>7.5708679763809981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8.3531300339895314</c:v>
                </c:pt>
                <c:pt idx="2">
                  <c:v>8.5701326919170313</c:v>
                </c:pt>
                <c:pt idx="3">
                  <c:v>8.1028260503405569</c:v>
                </c:pt>
                <c:pt idx="4">
                  <c:v>8.7496132396181263</c:v>
                </c:pt>
                <c:pt idx="6">
                  <c:v>8.8308616116957648</c:v>
                </c:pt>
                <c:pt idx="7">
                  <c:v>9.4284192965183831</c:v>
                </c:pt>
                <c:pt idx="8">
                  <c:v>9.3898894018681709</c:v>
                </c:pt>
                <c:pt idx="9">
                  <c:v>9.3554301093581067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52</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6.4462164854995514</c:v>
                </c:pt>
                <c:pt idx="2">
                  <c:v>7.8828867065145358</c:v>
                </c:pt>
                <c:pt idx="3">
                  <c:v>8.7977900858564535</c:v>
                </c:pt>
                <c:pt idx="4">
                  <c:v>8.3854733282240765</c:v>
                </c:pt>
                <c:pt idx="5">
                  <c:v>8.4132770067310609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8.963549789245544</c:v>
                </c:pt>
                <c:pt idx="2">
                  <c:v>8.6040755318976263</c:v>
                </c:pt>
                <c:pt idx="3">
                  <c:v>9.0032651207472885</c:v>
                </c:pt>
                <c:pt idx="4">
                  <c:v>9.2030918944908304</c:v>
                </c:pt>
                <c:pt idx="6">
                  <c:v>8.9362412889745659</c:v>
                </c:pt>
                <c:pt idx="7">
                  <c:v>9.3942076596290303</c:v>
                </c:pt>
                <c:pt idx="8">
                  <c:v>9.22367397598215</c:v>
                </c:pt>
                <c:pt idx="9">
                  <c:v>9.398152742720276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8.8568527010007134</c:v>
                </c:pt>
                <c:pt idx="2">
                  <c:v>8.9203454643931224</c:v>
                </c:pt>
                <c:pt idx="3">
                  <c:v>7.8061421924912588</c:v>
                </c:pt>
                <c:pt idx="4">
                  <c:v>8.1080402208747451</c:v>
                </c:pt>
                <c:pt idx="6">
                  <c:v>8.6959099663448001</c:v>
                </c:pt>
                <c:pt idx="7">
                  <c:v>8.8457489825229541</c:v>
                </c:pt>
                <c:pt idx="8">
                  <c:v>8.6779551677540425</c:v>
                </c:pt>
                <c:pt idx="9">
                  <c:v>8.9094980412368852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1">
                  <c:v>8.458290537356314</c:v>
                </c:pt>
                <c:pt idx="2">
                  <c:v>9.378485827519949</c:v>
                </c:pt>
                <c:pt idx="3">
                  <c:v>8.6555613992518587</c:v>
                </c:pt>
                <c:pt idx="4">
                  <c:v>9.6159810552752685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8.6196776076077555</c:v>
                </c:pt>
                <c:pt idx="2">
                  <c:v>8.6284259472276439</c:v>
                </c:pt>
                <c:pt idx="3">
                  <c:v>9.1285613041572251</c:v>
                </c:pt>
                <c:pt idx="4">
                  <c:v>9.0170701774956736</c:v>
                </c:pt>
                <c:pt idx="5">
                  <c:v>9.0001305069201827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9.5259061335757522</c:v>
                </c:pt>
                <c:pt idx="2">
                  <c:v>9.3587496841987274</c:v>
                </c:pt>
                <c:pt idx="3">
                  <c:v>8.9436727074079947</c:v>
                </c:pt>
                <c:pt idx="4">
                  <c:v>9.7683930972177091</c:v>
                </c:pt>
                <c:pt idx="6">
                  <c:v>9.327574157955997</c:v>
                </c:pt>
                <c:pt idx="7">
                  <c:v>9.6193298630512132</c:v>
                </c:pt>
                <c:pt idx="8">
                  <c:v>9.1889328598665863</c:v>
                </c:pt>
                <c:pt idx="9">
                  <c:v>9.4318939072786332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8.3091957669291663</c:v>
                </c:pt>
                <c:pt idx="1">
                  <c:v>9.004794314549887</c:v>
                </c:pt>
                <c:pt idx="2">
                  <c:v>8.6787443721434734</c:v>
                </c:pt>
                <c:pt idx="3">
                  <c:v>8.8695124212117609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6.0523793497611198</c:v>
                </c:pt>
                <c:pt idx="2">
                  <c:v>6.6114518972203493</c:v>
                </c:pt>
                <c:pt idx="3">
                  <c:v>7.7479016693303526</c:v>
                </c:pt>
                <c:pt idx="4">
                  <c:v>7.3149929021852822</c:v>
                </c:pt>
                <c:pt idx="5">
                  <c:v>7.2617918636204459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9.4372985136491359</c:v>
                </c:pt>
                <c:pt idx="1">
                  <c:v>9.7694458011220391</c:v>
                </c:pt>
                <c:pt idx="2">
                  <c:v>9.4872761990173746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8.9670207671698581</c:v>
                </c:pt>
                <c:pt idx="1">
                  <c:v>9.5963463504162121</c:v>
                </c:pt>
                <c:pt idx="2">
                  <c:v>9.3855687640731595</c:v>
                </c:pt>
                <c:pt idx="3">
                  <c:v>9.4635440068142014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8.7401122842299319</c:v>
                </c:pt>
                <c:pt idx="1">
                  <c:v>9.5085177139056984</c:v>
                </c:pt>
                <c:pt idx="2">
                  <c:v>7.2173300191155629</c:v>
                </c:pt>
                <c:pt idx="3">
                  <c:v>6.8913186215856204</c:v>
                </c:pt>
                <c:pt idx="4">
                  <c:v>9.6159810552752685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8.5139199657075189</c:v>
                </c:pt>
                <c:pt idx="2">
                  <c:v>6.4034667413244577</c:v>
                </c:pt>
                <c:pt idx="3">
                  <c:v>6.2372960590447173</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8.3370587683571067</c:v>
                </c:pt>
                <c:pt idx="1">
                  <c:v>8.8012532434671638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8.6306744713899732</c:v>
                </c:pt>
                <c:pt idx="1">
                  <c:v>8.6233498715341366</c:v>
                </c:pt>
                <c:pt idx="2">
                  <c:v>8.6088356840162277</c:v>
                </c:pt>
                <c:pt idx="3">
                  <c:v>8.854658072944396</c:v>
                </c:pt>
                <c:pt idx="4">
                  <c:v>8.6073567723836444</c:v>
                </c:pt>
                <c:pt idx="5">
                  <c:v>8.8430493628947655</c:v>
                </c:pt>
                <c:pt idx="6">
                  <c:v>8.2545172505262467</c:v>
                </c:pt>
                <c:pt idx="7">
                  <c:v>9.1111957446693026</c:v>
                </c:pt>
                <c:pt idx="8">
                  <c:v>9.0943540583357283</c:v>
                </c:pt>
                <c:pt idx="9">
                  <c:v>9.5085177139056984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7.6714143943158923</c:v>
                </c:pt>
                <c:pt idx="1">
                  <c:v>8.4280622866304071</c:v>
                </c:pt>
                <c:pt idx="2">
                  <c:v>7.1216471481684556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9.2284316744083483</c:v>
                </c:pt>
                <c:pt idx="1">
                  <c:v>9.3256780895873117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9.417496262265912</c:v>
                </c:pt>
                <c:pt idx="1">
                  <c:v>9.228485134798543</c:v>
                </c:pt>
                <c:pt idx="2">
                  <c:v>9.685290253763954</c:v>
                </c:pt>
                <c:pt idx="3">
                  <c:v>9.5969282181279407</c:v>
                </c:pt>
                <c:pt idx="4">
                  <c:v>9.7202972003664225</c:v>
                </c:pt>
                <c:pt idx="5">
                  <c:v>8.7043088692762254</c:v>
                </c:pt>
                <c:pt idx="6">
                  <c:v>9.6051694971559805</c:v>
                </c:pt>
                <c:pt idx="7">
                  <c:v>9.9026468469987634</c:v>
                </c:pt>
                <c:pt idx="8">
                  <c:v>9.9351375788653904</c:v>
                </c:pt>
                <c:pt idx="9">
                  <c:v>9.9040334310087363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8.008783278032606</c:v>
                </c:pt>
                <c:pt idx="1">
                  <c:v>7.1145467732602707</c:v>
                </c:pt>
                <c:pt idx="2">
                  <c:v>8.4763934695777969</c:v>
                </c:pt>
                <c:pt idx="3">
                  <c:v>7.3503282313200327</c:v>
                </c:pt>
                <c:pt idx="4">
                  <c:v>7.8037792293874046</c:v>
                </c:pt>
                <c:pt idx="5">
                  <c:v>7.958465263865345</c:v>
                </c:pt>
                <c:pt idx="6">
                  <c:v>7.7131297438419431</c:v>
                </c:pt>
                <c:pt idx="7">
                  <c:v>8.0789148806437634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9.3590424419671514</c:v>
                </c:pt>
                <c:pt idx="1">
                  <c:v>9.0551297366851813</c:v>
                </c:pt>
                <c:pt idx="2">
                  <c:v>9.6029065914440928</c:v>
                </c:pt>
                <c:pt idx="3">
                  <c:v>8.9573210305389015</c:v>
                </c:pt>
                <c:pt idx="4">
                  <c:v>9.2590710916650067</c:v>
                </c:pt>
                <c:pt idx="5">
                  <c:v>9.0838557594839351</c:v>
                </c:pt>
                <c:pt idx="6">
                  <c:v>9.160072013107003</c:v>
                </c:pt>
                <c:pt idx="7">
                  <c:v>9.6101695884127452</c:v>
                </c:pt>
                <c:pt idx="8">
                  <c:v>9.1772779606070767</c:v>
                </c:pt>
                <c:pt idx="9">
                  <c:v>9.3045110634449415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9.0086329411879973</c:v>
                </c:pt>
                <c:pt idx="1">
                  <c:v>8.5864272347748418</c:v>
                </c:pt>
                <c:pt idx="2">
                  <c:v>8.8561794287207061</c:v>
                </c:pt>
                <c:pt idx="3">
                  <c:v>8.9371689078525183</c:v>
                </c:pt>
                <c:pt idx="4">
                  <c:v>8.9955361059798307</c:v>
                </c:pt>
                <c:pt idx="5">
                  <c:v>8.9962621958761755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9.2095216767144503</c:v>
                </c:pt>
                <c:pt idx="1">
                  <c:v>7.9129764871144417</c:v>
                </c:pt>
                <c:pt idx="2">
                  <c:v>7.9166319230320994</c:v>
                </c:pt>
                <c:pt idx="3">
                  <c:v>8.6032379798458827</c:v>
                </c:pt>
                <c:pt idx="4">
                  <c:v>9.0140712326633317</c:v>
                </c:pt>
                <c:pt idx="5">
                  <c:v>8.247422693957116</c:v>
                </c:pt>
                <c:pt idx="6">
                  <c:v>7.7176599326940094</c:v>
                </c:pt>
                <c:pt idx="7">
                  <c:v>8.7811012339118122</c:v>
                </c:pt>
                <c:pt idx="8">
                  <c:v>8.9957315614832254</c:v>
                </c:pt>
                <c:pt idx="9">
                  <c:v>8.2041325288013862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6.2433370048689616</c:v>
                </c:pt>
                <c:pt idx="1">
                  <c:v>6.7320681347848126</c:v>
                </c:pt>
                <c:pt idx="2">
                  <c:v>5.5106619663228038</c:v>
                </c:pt>
                <c:pt idx="3">
                  <c:v>7.1502844860883128</c:v>
                </c:pt>
                <c:pt idx="4">
                  <c:v>7.1216471481684556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7.1398637311437971</c:v>
                </c:pt>
                <c:pt idx="1">
                  <c:v>7.409102394280751</c:v>
                </c:pt>
                <c:pt idx="2">
                  <c:v>6.1530225076975773</c:v>
                </c:pt>
                <c:pt idx="3">
                  <c:v>7.7773380362945304</c:v>
                </c:pt>
                <c:pt idx="4">
                  <c:v>7.6157576160164524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9.3729949252041944</c:v>
                </c:pt>
                <c:pt idx="1">
                  <c:v>9.3425503526135412</c:v>
                </c:pt>
                <c:pt idx="2">
                  <c:v>9.6408545204239715</c:v>
                </c:pt>
                <c:pt idx="3">
                  <c:v>9.2703016308472286</c:v>
                </c:pt>
                <c:pt idx="4">
                  <c:v>9.5141303000751751</c:v>
                </c:pt>
                <c:pt idx="5">
                  <c:v>9.2641815637834988</c:v>
                </c:pt>
                <c:pt idx="6">
                  <c:v>9.4088266932457802</c:v>
                </c:pt>
                <c:pt idx="7">
                  <c:v>9.5896382226444548</c:v>
                </c:pt>
                <c:pt idx="8">
                  <c:v>9.184922545338301</c:v>
                </c:pt>
                <c:pt idx="9">
                  <c:v>9.1516043288801203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8.8616384332216533</c:v>
                </c:pt>
                <c:pt idx="1">
                  <c:v>8.588159414359783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9.2680440242006235</c:v>
                </c:pt>
                <c:pt idx="1">
                  <c:v>9.042420177804253</c:v>
                </c:pt>
                <c:pt idx="2">
                  <c:v>9.4627608217139869</c:v>
                </c:pt>
                <c:pt idx="3">
                  <c:v>8.9884609158845894</c:v>
                </c:pt>
                <c:pt idx="4">
                  <c:v>9.6117293832812791</c:v>
                </c:pt>
                <c:pt idx="5">
                  <c:v>9.1212102367546084</c:v>
                </c:pt>
                <c:pt idx="6">
                  <c:v>9.2365309341947111</c:v>
                </c:pt>
                <c:pt idx="7">
                  <c:v>9.5475670850681276</c:v>
                </c:pt>
                <c:pt idx="8">
                  <c:v>9.2829691507167507</c:v>
                </c:pt>
                <c:pt idx="9">
                  <c:v>9.1747566081517355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8.7557193065532744</c:v>
                </c:pt>
                <c:pt idx="1">
                  <c:v>8.8308197900108194</c:v>
                </c:pt>
                <c:pt idx="2">
                  <c:v>8.7853069785865632</c:v>
                </c:pt>
                <c:pt idx="3">
                  <c:v>8.617356759953763</c:v>
                </c:pt>
                <c:pt idx="4">
                  <c:v>8.8004274777753704</c:v>
                </c:pt>
                <c:pt idx="5">
                  <c:v>8.8215230899658934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7.2068630621049188</c:v>
                </c:pt>
                <c:pt idx="1">
                  <c:v>6.0782262355171834</c:v>
                </c:pt>
                <c:pt idx="2">
                  <c:v>6.1906592349772041</c:v>
                </c:pt>
                <c:pt idx="3">
                  <c:v>6.7553748701893088</c:v>
                </c:pt>
                <c:pt idx="4">
                  <c:v>6.7827417344985639</c:v>
                </c:pt>
                <c:pt idx="5">
                  <c:v>6.5159344332227809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9.0351571342349146</c:v>
                </c:pt>
                <c:pt idx="1">
                  <c:v>8.7657674489390427</c:v>
                </c:pt>
                <c:pt idx="2">
                  <c:v>9.3921599903363866</c:v>
                </c:pt>
                <c:pt idx="3">
                  <c:v>8.7102850235881686</c:v>
                </c:pt>
                <c:pt idx="4">
                  <c:v>9.1021913191790489</c:v>
                </c:pt>
                <c:pt idx="5">
                  <c:v>9.0757326695760696</c:v>
                </c:pt>
                <c:pt idx="6">
                  <c:v>8.6761503109194571</c:v>
                </c:pt>
                <c:pt idx="7">
                  <c:v>8.8801772754227244</c:v>
                </c:pt>
                <c:pt idx="8">
                  <c:v>8.9496666672211322</c:v>
                </c:pt>
                <c:pt idx="9">
                  <c:v>8.676026713651563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9.2952943448318752</c:v>
                </c:pt>
                <c:pt idx="1">
                  <c:v>9.3309581378555162</c:v>
                </c:pt>
                <c:pt idx="2">
                  <c:v>9.2414560633575462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7.3606348751429316</c:v>
                </c:pt>
                <c:pt idx="1">
                  <c:v>8.0277063034780713</c:v>
                </c:pt>
                <c:pt idx="2">
                  <c:v>7.7699462059549997</c:v>
                </c:pt>
                <c:pt idx="3">
                  <c:v>8.0806534037549476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7.7002169422940119</c:v>
                </c:pt>
                <c:pt idx="1">
                  <c:v>7.5403370852442171</c:v>
                </c:pt>
                <c:pt idx="2">
                  <c:v>7.3182430016109272</c:v>
                </c:pt>
                <c:pt idx="3">
                  <c:v>8.1638009185850233</c:v>
                </c:pt>
                <c:pt idx="4">
                  <c:v>7.4949711923202784</c:v>
                </c:pt>
                <c:pt idx="5">
                  <c:v>7.4065873956062278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5.036797239306174</c:v>
                </c:pt>
                <c:pt idx="1">
                  <c:v>3.5616201216492729</c:v>
                </c:pt>
                <c:pt idx="2">
                  <c:v>5.42836881150156</c:v>
                </c:pt>
                <c:pt idx="3">
                  <c:v>7.1755665857704978</c:v>
                </c:pt>
                <c:pt idx="4">
                  <c:v>6.1784583580008814</c:v>
                </c:pt>
                <c:pt idx="5">
                  <c:v>8.0044309659145352</c:v>
                </c:pt>
                <c:pt idx="6">
                  <c:v>7.9661945792203372</c:v>
                </c:pt>
                <c:pt idx="7">
                  <c:v>6.8913186215856204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7.9107237600658191</c:v>
                </c:pt>
                <c:pt idx="1">
                  <c:v>7.8315940464229756</c:v>
                </c:pt>
                <c:pt idx="2">
                  <c:v>9.0365681402422595</c:v>
                </c:pt>
                <c:pt idx="3">
                  <c:v>8.213904342553132</c:v>
                </c:pt>
                <c:pt idx="4">
                  <c:v>8.4785076782922832</c:v>
                </c:pt>
                <c:pt idx="5">
                  <c:v>8.33743606260356</c:v>
                </c:pt>
                <c:pt idx="6">
                  <c:v>8.1853225925306923</c:v>
                </c:pt>
                <c:pt idx="7">
                  <c:v>8.5318130711692568</c:v>
                </c:pt>
                <c:pt idx="8">
                  <c:v>8.7748563152525421</c:v>
                </c:pt>
                <c:pt idx="9">
                  <c:v>8.9700696598398419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7.5859714350381031</c:v>
                </c:pt>
                <c:pt idx="1">
                  <c:v>6.9905409790850008</c:v>
                </c:pt>
                <c:pt idx="2">
                  <c:v>8.0628682575247694</c:v>
                </c:pt>
                <c:pt idx="3">
                  <c:v>7.4111331411221384</c:v>
                </c:pt>
                <c:pt idx="4">
                  <c:v>7.7734792856656343</c:v>
                </c:pt>
                <c:pt idx="5">
                  <c:v>7.4964936318234647</c:v>
                </c:pt>
                <c:pt idx="6">
                  <c:v>7.9380525646896274</c:v>
                </c:pt>
                <c:pt idx="7">
                  <c:v>8.2138047108472225</c:v>
                </c:pt>
                <c:pt idx="8">
                  <c:v>7.8232370812515271</c:v>
                </c:pt>
                <c:pt idx="9">
                  <c:v>7.3065719072125033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8.520570737379261</c:v>
                </c:pt>
                <c:pt idx="1">
                  <c:v>8.6281115219336293</c:v>
                </c:pt>
                <c:pt idx="2">
                  <c:v>8.2036181212975041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5.8634458459223708</c:v>
                </c:pt>
                <c:pt idx="1">
                  <c:v>7.9369384347390062</c:v>
                </c:pt>
                <c:pt idx="2">
                  <c:v>8.1819012579911607</c:v>
                </c:pt>
                <c:pt idx="3">
                  <c:v>8.6908510533078989</c:v>
                </c:pt>
                <c:pt idx="4">
                  <c:v>3.8249370250675798</c:v>
                </c:pt>
                <c:pt idx="5">
                  <c:v>2.7529999407224199</c:v>
                </c:pt>
                <c:pt idx="6">
                  <c:v>8.7432470318570488</c:v>
                </c:pt>
                <c:pt idx="7">
                  <c:v>8.960394290282137</c:v>
                </c:pt>
                <c:pt idx="8">
                  <c:v>8.7401122842299319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7.78124656971183</c:v>
                </c:pt>
                <c:pt idx="1">
                  <c:v>7.2754087159748781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8.9345426590988755</c:v>
                </c:pt>
                <c:pt idx="2">
                  <c:v>9.5838785602027485</c:v>
                </c:pt>
                <c:pt idx="3">
                  <c:v>8.5825414869582257</c:v>
                </c:pt>
                <c:pt idx="4">
                  <c:v>8.2207899859573921</c:v>
                </c:pt>
                <c:pt idx="6">
                  <c:v>8.8842980952590374</c:v>
                </c:pt>
                <c:pt idx="7">
                  <c:v>8.9291667065045548</c:v>
                </c:pt>
                <c:pt idx="8">
                  <c:v>9.3046147382936173</c:v>
                </c:pt>
                <c:pt idx="9">
                  <c:v>8.872606020802678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8.3627299343487831</c:v>
                </c:pt>
                <c:pt idx="1">
                  <c:v>8.6820037044395626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8.5300912914125515</c:v>
                </c:pt>
                <c:pt idx="1">
                  <c:v>8.8295149728702</c:v>
                </c:pt>
                <c:pt idx="2">
                  <c:v>8.4678004758319183</c:v>
                </c:pt>
                <c:pt idx="3">
                  <c:v>8.1918435050536456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7.4299334125932486</c:v>
                </c:pt>
                <c:pt idx="2">
                  <c:v>6.5921421970101921</c:v>
                </c:pt>
                <c:pt idx="3">
                  <c:v>6.8916449040174736</c:v>
                </c:pt>
                <c:pt idx="4">
                  <c:v>6.7780783988784474</c:v>
                </c:pt>
                <c:pt idx="6">
                  <c:v>7.8494598629051922</c:v>
                </c:pt>
                <c:pt idx="7">
                  <c:v>8.1946156554905691</c:v>
                </c:pt>
                <c:pt idx="8">
                  <c:v>7.7122676489712951</c:v>
                </c:pt>
                <c:pt idx="9">
                  <c:v>7.1502844860883128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7.0285688382621183</c:v>
                </c:pt>
                <c:pt idx="2">
                  <c:v>7.2303596755784856</c:v>
                </c:pt>
                <c:pt idx="3">
                  <c:v>6.1003134389186444</c:v>
                </c:pt>
                <c:pt idx="4">
                  <c:v>7.5553369001196629</c:v>
                </c:pt>
                <c:pt idx="6">
                  <c:v>6.3439909153310197</c:v>
                </c:pt>
                <c:pt idx="7">
                  <c:v>7.7935580213030669</c:v>
                </c:pt>
                <c:pt idx="8">
                  <c:v>6.7883087017696804</c:v>
                </c:pt>
                <c:pt idx="9">
                  <c:v>5.5106619663228038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8.1763389735819683</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8.3469763833834527</c:v>
                </c:pt>
                <c:pt idx="2">
                  <c:v>8.5734241091825432</c:v>
                </c:pt>
                <c:pt idx="3">
                  <c:v>8.4467867481445484</c:v>
                </c:pt>
                <c:pt idx="4">
                  <c:v>8.5840550253889614</c:v>
                </c:pt>
                <c:pt idx="5">
                  <c:v>8.4049131305450615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8.1194882340680774</c:v>
                </c:pt>
                <c:pt idx="2">
                  <c:v>8.5470462007129413</c:v>
                </c:pt>
                <c:pt idx="3">
                  <c:v>8.3294075122241065</c:v>
                </c:pt>
                <c:pt idx="4">
                  <c:v>8.6382118798799201</c:v>
                </c:pt>
                <c:pt idx="6">
                  <c:v>9.145473411054585</c:v>
                </c:pt>
                <c:pt idx="7">
                  <c:v>8.9759112593266419</c:v>
                </c:pt>
                <c:pt idx="8">
                  <c:v>9.0560655377065906</c:v>
                </c:pt>
                <c:pt idx="9">
                  <c:v>9.02271206947057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9.2176980587809361</c:v>
                </c:pt>
                <c:pt idx="1">
                  <c:v>9.1795354377190854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8.2014861077585124</c:v>
                </c:pt>
                <c:pt idx="2">
                  <c:v>8.2381005076334244</c:v>
                </c:pt>
                <c:pt idx="3">
                  <c:v>8.3544339739410383</c:v>
                </c:pt>
                <c:pt idx="4">
                  <c:v>8.0982358500914433</c:v>
                </c:pt>
                <c:pt idx="6">
                  <c:v>8.9094175433263043</c:v>
                </c:pt>
                <c:pt idx="7">
                  <c:v>8.6874815886351318</c:v>
                </c:pt>
                <c:pt idx="8">
                  <c:v>8.6009619411159726</c:v>
                </c:pt>
                <c:pt idx="9">
                  <c:v>8.4260716146480394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7.5853273244532087</c:v>
                </c:pt>
                <c:pt idx="2">
                  <c:v>7.7106494266594501</c:v>
                </c:pt>
                <c:pt idx="3">
                  <c:v>8.7858765223394819</c:v>
                </c:pt>
                <c:pt idx="4">
                  <c:v>8.1442727868831586</c:v>
                </c:pt>
                <c:pt idx="5">
                  <c:v>8.2473966679066741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7.7643999923455276</c:v>
                </c:pt>
                <c:pt idx="2">
                  <c:v>6.5523785595435173</c:v>
                </c:pt>
                <c:pt idx="3">
                  <c:v>7.9304478740353748</c:v>
                </c:pt>
                <c:pt idx="4">
                  <c:v>7.059354080308438</c:v>
                </c:pt>
                <c:pt idx="5">
                  <c:v>6.7320681347848126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7.2379038565522187</c:v>
                </c:pt>
                <c:pt idx="1">
                  <c:v>6.2433370048689616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6.9168870711762791</c:v>
                </c:pt>
                <c:pt idx="2">
                  <c:v>6.6859099444791132</c:v>
                </c:pt>
                <c:pt idx="3">
                  <c:v>7.4248980194289116</c:v>
                </c:pt>
                <c:pt idx="4">
                  <c:v>7.255692347628365</c:v>
                </c:pt>
                <c:pt idx="5">
                  <c:v>7.3785405593955007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7.9663388628347436</c:v>
                </c:pt>
                <c:pt idx="1">
                  <c:v>7.425691751368019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2">
                  <c:v>5.231515880543915</c:v>
                </c:pt>
                <c:pt idx="5">
                  <c:v>4.9051739238166618</c:v>
                </c:pt>
                <c:pt idx="6">
                  <c:v>6.9317474125075584</c:v>
                </c:pt>
                <c:pt idx="7">
                  <c:v>5.9695874517258352</c:v>
                </c:pt>
                <c:pt idx="8">
                  <c:v>5.9194620126491078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7.8521338353232846</c:v>
                </c:pt>
                <c:pt idx="1">
                  <c:v>6.8326628737664334</c:v>
                </c:pt>
                <c:pt idx="2">
                  <c:v>6.8586008743019633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5.3505757738137483E-2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0.59792839407253329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0.16669796584026475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1.740303021548459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0.16669796584026386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0.57862618685953926</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7.5082209005456626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0.94067796610169496</c:v>
                </c:pt>
                <c:pt idx="1">
                  <c:v>1.6949152542372881E-2</c:v>
                </c:pt>
                <c:pt idx="2">
                  <c:v>8.4745762711864406E-3</c:v>
                </c:pt>
                <c:pt idx="3">
                  <c:v>0</c:v>
                </c:pt>
                <c:pt idx="4">
                  <c:v>3.3898305084745763E-2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0.29598417124187115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0.87799573421557131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0.24477864634140456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2.5554542054021585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9.3027778531661554E-2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8.8444570466182739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8.6844319587976102</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0.2838198566249881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0.51368837439132609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0.14321247817583682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1.4951178752335572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0.14321247817583682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0.10348730637625003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8.4132770067310609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0.24691776837294022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0.31819809827682555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8.8711250783237716E-2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0.92613282354835746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8.140161679001956E-2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9.398152742720276</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0.15969162079722743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0.29169606708352447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8.1322682629668464E-2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0.84899722433598868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8.1322682629668464E-2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0.21849309534825245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9.3554301093581067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1.0872350541491596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0.52834152022191549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0.14729766567878055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1.5377666509347367</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0.14729766567877967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0.40189147676898074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7.5708679763809981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8.9823201383157674</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0.68644067796610164</c:v>
                </c:pt>
                <c:pt idx="1">
                  <c:v>4.2372881355932188E-2</c:v>
                </c:pt>
                <c:pt idx="2">
                  <c:v>9.3220338983050849E-2</c:v>
                </c:pt>
                <c:pt idx="3">
                  <c:v>8.4745762711864389E-2</c:v>
                </c:pt>
                <c:pt idx="4">
                  <c:v>0</c:v>
                </c:pt>
                <c:pt idx="5">
                  <c:v>9.3220338983050849E-2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0.73658459177665492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0.48727903940326822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0.1358497530312448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1.4182520733542292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0.13584975303124658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0.22260495307856765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8.9094980412368852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0.72856091052952898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0.35764737154935311</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9.9709413228103116E-2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1.0409520730682971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9.9709413228103116E-2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0.25476290829504045</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9.6159810552752685</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0.39543405806755416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0.23161612179043445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6.4572843071227126E-2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0.67413128492829344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6.4572843071227126E-2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4.369849418026206E-2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9.4318939072786332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0.26591195879434792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0.65302475467102017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0.18205841924575239</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1.9006639674015116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0.18205841924575239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0.65302475467101928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4.686904526057134E-3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7.2617918636204459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0.20504064825992696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0.29382268234245856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8.1915567064166694E-2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0.8551868533910536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8.1915567064166694E-2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0.11256133141308489</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9.0001305069201827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0.30999592885850547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0.1064633266643602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1.1114619674221258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0.10646332666435931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0.19913047940689665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8.8695124212117609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6.741870047514098E-2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0.34607992761474193</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9.6484496343428816E-2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1.0072844000984915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9.6484496343428816E-2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0.10000455344740367</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8.8012532434671638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0.76424862638600821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0.4166814175143152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0.11616766387355781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1.2127738657537108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0.11616766387355781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0.20996073926521497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9.4872761990173746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0.61115563105495951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0.24814589047689317</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6.9181218995765903E-2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0.72224207323624867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6.9181218995765903E-2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4.9725192458248912E-2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9.4635440068142014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0.47457627118644069</c:v>
                </c:pt>
                <c:pt idx="1">
                  <c:v>0</c:v>
                </c:pt>
                <c:pt idx="2">
                  <c:v>0.3135593220338983</c:v>
                </c:pt>
                <c:pt idx="3">
                  <c:v>4.2372881355932188E-2</c:v>
                </c:pt>
                <c:pt idx="4">
                  <c:v>1.6949152542372881E-2</c:v>
                </c:pt>
                <c:pt idx="5">
                  <c:v>8.4745762711864389E-2</c:v>
                </c:pt>
                <c:pt idx="6">
                  <c:v>0</c:v>
                </c:pt>
                <c:pt idx="7">
                  <c:v>8.4745762711864406E-3</c:v>
                </c:pt>
                <c:pt idx="8">
                  <c:v>5.9322033898305093E-2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4.5597549602778287E-3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0.41144368348606619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0.11470742278653745</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1.1975291567788773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0.11470742278653745</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0.16067400687166966</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9.3256780895873117</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0.31717713500721434</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0.34812401675525972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9.7054373113119041E-2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1.0132338324098242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9.7054373113119041E-2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0.34812401675525884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0.16813974983636726</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9.5085177139056984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1.0381089783571182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0.17629530291845619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4.9149812377256907E-2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0.51311704109601664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4.9149812377256907E-2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0.17629530291845619</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1.8757964763468138E-2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9.9040334310087363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0.21242507405394573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0.57310023984027758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0.15977606206865058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1.6680393320193945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0.15977606206864969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0.1158611655166446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7.1216471481684556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8.5694945603425534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2.5423728813559331E-2</c:v>
                </c:pt>
                <c:pt idx="2">
                  <c:v>0.17796610169491531</c:v>
                </c:pt>
                <c:pt idx="3">
                  <c:v>0.34745762711864409</c:v>
                </c:pt>
                <c:pt idx="4">
                  <c:v>0.44915254237288138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0.18795687760503643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0.32730592077998022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9.1250443602246989E-2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0.9526416349363096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9.1250443602246989E-2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0.23612601868589778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8.9962621958761755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0.61247247718292641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0.17869173161715857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1.8655162280567801</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0.17869173161715857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7.0210269498003797E-2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8.2041325288013862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0.50394029480025448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0.163699875869737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1.7090033892567087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0.16369987586973878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0.42956157546871765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8.0789148806437634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0.22788983541762775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0.26315814665219683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7.3366523777917081E-2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0.76593605907324402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7.3366523777917081E-2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0.11298949736450936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9.3045110634449415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0.32962182397658157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0.32369907790792318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9.0244882776172375E-2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0.94214372312827876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9.0244882776172375E-2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2.9307163310775763E-2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9.1747566081517355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0.49355873382766635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0.3124354297725036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8.7104661888973922E-2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0.90936026430937744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8.7104661888973922E-2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0.26151668304376585</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8.8215230899658934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1.5255996029200247E-2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0.29553498383966748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8.2392943919522565E-2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0.86017059977093879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8.2392943919522565E-2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2.8418066724050561E-2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9.1516043288801203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5.3232787585072217E-2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0.3892255869673269</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0.10851318359128825</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1.1328621817900162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0.10851318359128648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0.12243170431976402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8.588159414359783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0.57005776062962799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0.31429012929963385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8.762173825043007E-2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0.91475846787877657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8.762173825043007E-2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1.9525926150786077E-2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9.2414560633575462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0.14652773526828522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0.43847140060128531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0.12224254824483083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1.276194793379279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0.12224254824483083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0.19990554311995368</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8.0806534037549476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0.51253149942651177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0.15954685277684089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1.6656464196578549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0.15954685277684177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0.39389091061871095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6.5159344332227809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0.46421062292758553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0.3942711349302348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0.10991984464017612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1.14754752279784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0.10991984464017612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1.550345580682233E-2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8.676026713651563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7.919712998295271</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5.4356790390502674E-2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0.48318282966987791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0.13470776038299448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1.4063298327538796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0.13470776038299448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0.16181299363494617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7.3065719072125033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0.30126873199151127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0.59429330454315998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0.16568453005731598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1.7297228963122562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0.16568453005731598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0.38295434829337083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7.4065873956062278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0.3263386330345055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0.65611487985665029</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0.1829199230441052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1.9096579443573241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0.18291992304410609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0.5157488270882018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6.8913186215856204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0.63749583769189844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0.48429334466936957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0.13501736366205908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1.4095620468923107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0.13501736366205819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0.43944960361840302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8.2036181212975041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0.26495726495726502</c:v>
                </c:pt>
                <c:pt idx="1">
                  <c:v>0.27350427350427348</c:v>
                </c:pt>
                <c:pt idx="2">
                  <c:v>0.51282051282051277</c:v>
                </c:pt>
                <c:pt idx="3">
                  <c:v>1.7094017094017099E-2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0.80492944376671316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1.5212191399713069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0.42410452278961497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4.4275908151775445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0.39792996857780949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8.7401122842299319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0.45836254308334468</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0.35727019881164956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9.9604260288773006E-2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1.0398542913580187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9.9604260288773006E-2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0.23823945226422971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8.9700696598398419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8.0740073683887772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0.1079715306273723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0.44631592377346685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0.12442954265545314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1.2990267035452563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0.12442954265545403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0.18094354046834482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7.2754087159748781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0.25923409943260012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8.9682398074502956E-2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0.93627146295429498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8.9682398074502956E-2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0.25758007139970829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8.872606020802678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7.608180146090012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0.2105263157894737</c:v>
                </c:pt>
                <c:pt idx="1">
                  <c:v>0.78947368421052633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0.38840144134088472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0.78326456085343743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0.21836830346811809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2.27973398727692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0.21836830346811809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0.15840714817694312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7.1502844860883128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0.17351853237952497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0.97084343913734283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0.27066389229531929</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2.8256924864756554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0.27066389229532017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0.1984054649033693</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5.5106619663228038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0.13581398590795146</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0.41734541595559627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0.11635278167458463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1.214706469231186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0.11635278167458551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0.15391866350406325</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8.6820037044395626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0.51994039833650962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0.41288070274285449</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0.11510805301141591</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1.2017116792671887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0.1151080530114168</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0.34018504466252786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8.1918435050536456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0.26319018009492723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0.37060669376621291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0.10332237537145517</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1.063386248113785</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9.1795354377190854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0.39050520019427815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0.11972438222973825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1.2499054988294809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0.11972438222973736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0.21704573839852515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8.4260716146480394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0.18552317279858066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0.13040609861219021</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1.3614210965273976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0.13040609861218933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6.7422285605289289E-2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8.4049131305450615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0.26752177913887021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9.6226851774710909E-2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1.0045946274959014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9.6226851774710909E-2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0.19101729445306681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9.02271206947057</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0.34036336141424872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0.17216629000975736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1.797391547056284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0.17216629000975736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0.39813279464564211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6.2433370048689616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0.24412604636872359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0.50425932873460333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0.14058373074324759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1.4676741264345647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0.14058373074324759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0.27827292599929354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7.3785405593955007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0.82203389830508489</c:v>
                </c:pt>
                <c:pt idx="1">
                  <c:v>0.16101694915254239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0.54838558734475118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0.54233706837670326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0.15119951986625679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1.5785014529335335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0.15119951986625679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4.2304021327272068E-2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8.2473966679066741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0.23690286229815616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0.5138644227433895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0.14326155914016248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1.4956302735107956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0.14326155914016248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0.2989436127384355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6.7320681347848126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0.48308251152151094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0.43552135927749713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0.12142009877981863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1.2676085381012614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0.12142009877982041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0.37585556594423153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7.425691751368019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0.22870228131778791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0.25291620765234679</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2.6404091865027581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0.25291620765234679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0.66364991119193029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5.9194620126491078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0.26724164800525241</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0.74027790171408725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0.2063839442909412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2.1546189843299111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0.2063839442909412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0.55906743429305017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7.2173300191155629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0.27531896793993749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0.11753473731362085</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1.2270459177636255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0.11753473731362085</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0.28692453589567357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9.0751822608784298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0.41675461370513833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0.44193946052509592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0.12320941742254998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1.2862887698890928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0.12320941742254909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0.21220900663331044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8.8925000499918507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3278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039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039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RVR | Epsom and St Helier University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Epsom and St Helier University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7557113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388844722"/>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8481067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609254275"/>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65174265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8676507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1151715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9476542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5655135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0135481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4762436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2725260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5978573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275052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1282024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4485067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075378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0640930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0946244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41846573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0272780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3878106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9453071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4930187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34775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243239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2453665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7544691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323683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8194051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5963804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893702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6985354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4682661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2042817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7912593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3623052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1467407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9677325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3494284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7839860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08353857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49345390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4929400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02130693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5459971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1940053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2855942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85579215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9906959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04324495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4557057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Epsom and St Helier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healthcare professionals did everything they could to help manage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Epsom and St Helier University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72801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6416420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874452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09593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655441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1676443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8538466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7175849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3523255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42471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50565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81860937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1967664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40614419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9950378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4783190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8884821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9487551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54203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4448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53622451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9973197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5849042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95578693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14562498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6491993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6162270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0589249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66758445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6765453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7141169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3585329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954275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986643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42788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28353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38737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3462240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7500525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5655634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9678601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488787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7022680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33090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300542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6836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12469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4498014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140665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1351722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3117085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3175522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9507911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6692105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6376230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1437033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6659702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04223050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7005331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91453620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241719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2463701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2034217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0522969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76642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68131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73606973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9206223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7059744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1565969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2707492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87171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9279780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867511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0671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478853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54681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68266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9819005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2649825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7673238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9121013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784803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78486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53237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37080148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6542222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5069061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1890772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8056820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4634579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3136408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5156954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9615830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4795389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6116479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1718923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6015332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6646718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646466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2124898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724040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227826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5934543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122241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64615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82763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81322349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0352978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0738093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8346552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5901831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6549521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2334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93874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44379125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8549654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7138205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6740253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6447966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8459776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6761927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7382979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5946921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9392752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9218602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3770637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0508426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7108992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0081061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6650985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2862140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98949136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42657196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2139603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0148742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5437545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1039376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2282044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9341360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23931823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84810361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2126458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0555549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875906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2465567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672232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8876774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7602739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9678769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8984842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5076737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847552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8147677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516024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0473334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989777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9830445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9051132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3453204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4119855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621418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5234674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421397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1560047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2981784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03394964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83230893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6046378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2218055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014149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5628768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3371042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9054314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7933281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7289561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18066375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9364960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4511422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9546301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30008465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10390856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94191538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83516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4865599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948540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7144000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9088425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5505392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1046492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5243219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7707819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0107867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3145472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6538530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2644542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744347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6243104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5234400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6777003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3013274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6801767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004233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0687526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0689131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2664137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502017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8935834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5069486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4625052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181177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0170199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6873090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1074640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796473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16669</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Epsom and St Helier University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